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1" r:id="rId3"/>
    <p:sldId id="265" r:id="rId4"/>
    <p:sldId id="257" r:id="rId5"/>
    <p:sldId id="269" r:id="rId6"/>
    <p:sldId id="267" r:id="rId7"/>
    <p:sldId id="266" r:id="rId8"/>
    <p:sldId id="270" r:id="rId9"/>
    <p:sldId id="272" r:id="rId10"/>
    <p:sldId id="273" r:id="rId11"/>
    <p:sldId id="274" r:id="rId12"/>
    <p:sldId id="268" r:id="rId13"/>
    <p:sldId id="258" r:id="rId14"/>
    <p:sldId id="259" r:id="rId15"/>
    <p:sldId id="260" r:id="rId16"/>
    <p:sldId id="262" r:id="rId17"/>
    <p:sldId id="264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70D-D352-4D50-8157-037968F4C19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279F3-41C0-4E80-9548-49A2C675C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70D-D352-4D50-8157-037968F4C19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79F3-41C0-4E80-9548-49A2C675C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70D-D352-4D50-8157-037968F4C19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79F3-41C0-4E80-9548-49A2C675C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C1970D-D352-4D50-8157-037968F4C19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27279F3-41C0-4E80-9548-49A2C675C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70D-D352-4D50-8157-037968F4C19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79F3-41C0-4E80-9548-49A2C675C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70D-D352-4D50-8157-037968F4C19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79F3-41C0-4E80-9548-49A2C675C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79F3-41C0-4E80-9548-49A2C675C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70D-D352-4D50-8157-037968F4C19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70D-D352-4D50-8157-037968F4C19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79F3-41C0-4E80-9548-49A2C675C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70D-D352-4D50-8157-037968F4C19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79F3-41C0-4E80-9548-49A2C675C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C1970D-D352-4D50-8157-037968F4C19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7279F3-41C0-4E80-9548-49A2C675C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70D-D352-4D50-8157-037968F4C19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279F3-41C0-4E80-9548-49A2C675C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C1970D-D352-4D50-8157-037968F4C19A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27279F3-41C0-4E80-9548-49A2C675C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5429264"/>
            <a:ext cx="3714776" cy="1143008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 smtClean="0">
                <a:solidFill>
                  <a:schemeClr val="bg1"/>
                </a:solidFill>
              </a:rPr>
              <a:t>Выполнила</a:t>
            </a:r>
            <a:r>
              <a:rPr lang="ru-RU" sz="1700" dirty="0" smtClean="0">
                <a:solidFill>
                  <a:schemeClr val="bg1"/>
                </a:solidFill>
              </a:rPr>
              <a:t>: воспитатель  </a:t>
            </a:r>
            <a:r>
              <a:rPr lang="ru-RU" sz="1700" dirty="0" smtClean="0">
                <a:solidFill>
                  <a:schemeClr val="bg1"/>
                </a:solidFill>
              </a:rPr>
              <a:t>Вокина </a:t>
            </a:r>
            <a:r>
              <a:rPr lang="ru-RU" sz="1700" dirty="0" smtClean="0">
                <a:solidFill>
                  <a:schemeClr val="bg1"/>
                </a:solidFill>
              </a:rPr>
              <a:t>Алла В</a:t>
            </a:r>
            <a:r>
              <a:rPr lang="ru-RU" sz="1700" dirty="0" smtClean="0">
                <a:solidFill>
                  <a:schemeClr val="bg1"/>
                </a:solidFill>
              </a:rPr>
              <a:t>алерьевна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Детский сад №103 ОАО «РЖД»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Г.Лиски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714512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bg1"/>
                </a:solidFill>
              </a:rPr>
              <a:t>Викторина  </a:t>
            </a:r>
            <a:r>
              <a:rPr lang="ru-RU" sz="3600" dirty="0" smtClean="0">
                <a:solidFill>
                  <a:schemeClr val="bg1"/>
                </a:solidFill>
              </a:rPr>
              <a:t>«Угадай сказку по картинке»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усская-народная-сказка-гуси-лебеди-в-картинках-чита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7" y="714356"/>
            <a:ext cx="4071966" cy="57864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«Гуси - лебеди»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71546"/>
            <a:ext cx="8229600" cy="52149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«Лиса и мышонок»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8072494" cy="5143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«Соломенный </a:t>
            </a:r>
            <a:r>
              <a:rPr lang="ru-RU" sz="2800" smtClean="0">
                <a:solidFill>
                  <a:schemeClr val="bg1"/>
                </a:solidFill>
              </a:rPr>
              <a:t>бычок-смоляной</a:t>
            </a:r>
            <a:r>
              <a:rPr lang="ru-RU" sz="2800" dirty="0" smtClean="0">
                <a:solidFill>
                  <a:schemeClr val="bg1"/>
                </a:solidFill>
              </a:rPr>
              <a:t> бочок»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785794"/>
            <a:ext cx="4929222" cy="592935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«Теремок»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5c4ab3718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000108"/>
            <a:ext cx="4214842" cy="56436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«Красная шапочка»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 (7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986" y="1524000"/>
            <a:ext cx="6904027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«Репка»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ha-i-medved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000108"/>
            <a:ext cx="4286280" cy="56436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«Маша и медведь»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ri-porosen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00108"/>
            <a:ext cx="8229600" cy="52864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«Три поросенка»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 (9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071546"/>
            <a:ext cx="4000528" cy="53578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«Три медведя»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ba99dd184e10007295bcc900a81949c--russian-folk-art-magp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071546"/>
            <a:ext cx="4429156" cy="55007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«Сорока - Белобока»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928670"/>
            <a:ext cx="4500593" cy="57150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«Волк и семеро козлят»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 (6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142984"/>
            <a:ext cx="6715172" cy="52149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«Курочка Ряба»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 (11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928670"/>
            <a:ext cx="4000528" cy="5429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«Колобок»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1200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928670"/>
            <a:ext cx="4143404" cy="55007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</a:t>
            </a:r>
            <a:r>
              <a:rPr lang="ru-RU" sz="2800" dirty="0" err="1" smtClean="0">
                <a:solidFill>
                  <a:schemeClr val="bg1"/>
                </a:solidFill>
              </a:rPr>
              <a:t>Заюшкина</a:t>
            </a:r>
            <a:r>
              <a:rPr lang="ru-RU" sz="2800" dirty="0" smtClean="0">
                <a:solidFill>
                  <a:schemeClr val="bg1"/>
                </a:solidFill>
              </a:rPr>
              <a:t> избушка»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02bf2448e8b7b1f193f747e28b2bbea--crows-ravens-art-thera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071546"/>
            <a:ext cx="4473801" cy="52864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«Кот, петух и лиса»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92c2210-b684-d70b-02ef-665ec5842147-792x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857232"/>
            <a:ext cx="4357718" cy="58579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«Кошкин дом»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t i li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071546"/>
            <a:ext cx="5072097" cy="5429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«Кот и лиса»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222</TotalTime>
  <Words>98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Викторина  «Угадай сказку по картинке»</vt:lpstr>
      <vt:lpstr>«Сорока - Белобока»</vt:lpstr>
      <vt:lpstr>«Волк и семеро козлят»</vt:lpstr>
      <vt:lpstr>«Курочка Ряба»</vt:lpstr>
      <vt:lpstr>«Колобок»</vt:lpstr>
      <vt:lpstr>«Заюшкина избушка»</vt:lpstr>
      <vt:lpstr>«Кот, петух и лиса»</vt:lpstr>
      <vt:lpstr>«Кошкин дом»</vt:lpstr>
      <vt:lpstr>«Кот и лиса»</vt:lpstr>
      <vt:lpstr>«Гуси - лебеди»</vt:lpstr>
      <vt:lpstr>«Лиса и мышонок»</vt:lpstr>
      <vt:lpstr>«Соломенный бычок-смоляной бочок»</vt:lpstr>
      <vt:lpstr>«Теремок»</vt:lpstr>
      <vt:lpstr>«Красная шапочка»</vt:lpstr>
      <vt:lpstr>«Репка»</vt:lpstr>
      <vt:lpstr>«Маша и медведь»</vt:lpstr>
      <vt:lpstr>«Три поросенка»</vt:lpstr>
      <vt:lpstr>«Три медведя»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25</cp:revision>
  <dcterms:created xsi:type="dcterms:W3CDTF">2020-03-23T15:50:56Z</dcterms:created>
  <dcterms:modified xsi:type="dcterms:W3CDTF">2020-11-03T19:31:53Z</dcterms:modified>
</cp:coreProperties>
</file>